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3625" cy="30275213"/>
  <p:notesSz cx="20564475" cy="28594050"/>
  <p:defaultTextStyle>
    <a:defPPr>
      <a:defRPr lang="zh-TW"/>
    </a:defPPr>
    <a:lvl1pPr marL="0" algn="l" defTabSz="294983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4917" algn="l" defTabSz="294983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49835" algn="l" defTabSz="294983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4752" algn="l" defTabSz="294983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899670" algn="l" defTabSz="294983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74587" algn="l" defTabSz="294983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49505" algn="l" defTabSz="294983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24422" algn="l" defTabSz="294983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799339" algn="l" defTabSz="294983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99FF66"/>
    <a:srgbClr val="CCFF99"/>
    <a:srgbClr val="66FF33"/>
    <a:srgbClr val="009900"/>
    <a:srgbClr val="A15E1B"/>
    <a:srgbClr val="FCDCC3"/>
    <a:srgbClr val="F9EADB"/>
    <a:srgbClr val="EAB47E"/>
    <a:srgbClr val="DB82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1637" y="19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03772" y="9404946"/>
            <a:ext cx="18176081" cy="6489547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07544" y="17155954"/>
            <a:ext cx="14968538" cy="773699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9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5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1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8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4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11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6918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1900CB5-1962-4237-A9EA-2D8DBF67C9FE}" type="datetimeFigureOut">
              <a:rPr lang="zh-TW" altLang="en-US" smtClean="0"/>
              <a:pPr/>
              <a:t>2025/3/4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7306072" y="28060642"/>
            <a:ext cx="6771482" cy="1611873"/>
          </a:xfrm>
          <a:prstGeom prst="rect">
            <a:avLst/>
          </a:prstGeom>
        </p:spPr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532493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FADBB61-BBE3-4FB7-BFC3-7B44875AE4E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32266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181" y="1212413"/>
            <a:ext cx="19245263" cy="5045869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69181" y="7064222"/>
            <a:ext cx="19245263" cy="1998024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6918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1900CB5-1962-4237-A9EA-2D8DBF67C9FE}" type="datetimeFigureOut">
              <a:rPr lang="zh-TW" altLang="en-US" smtClean="0"/>
              <a:pPr/>
              <a:t>2025/3/4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7306072" y="28060642"/>
            <a:ext cx="6771482" cy="1611873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532493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FADBB61-BBE3-4FB7-BFC3-7B44875AE4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188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5503129" y="1212418"/>
            <a:ext cx="4811316" cy="25832044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69182" y="1212418"/>
            <a:ext cx="14077553" cy="258320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6918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1900CB5-1962-4237-A9EA-2D8DBF67C9FE}" type="datetimeFigureOut">
              <a:rPr lang="zh-TW" altLang="en-US" smtClean="0"/>
              <a:pPr/>
              <a:t>2025/3/4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7306072" y="28060642"/>
            <a:ext cx="6771482" cy="1611873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532493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FADBB61-BBE3-4FB7-BFC3-7B44875AE4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2649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181" y="1212413"/>
            <a:ext cx="19245263" cy="5045869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181" y="7064222"/>
            <a:ext cx="19245263" cy="199802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6918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1900CB5-1962-4237-A9EA-2D8DBF67C9FE}" type="datetimeFigureOut">
              <a:rPr lang="zh-TW" altLang="en-US" smtClean="0"/>
              <a:pPr/>
              <a:t>2025/3/4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7306072" y="28060642"/>
            <a:ext cx="6771482" cy="1611873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532493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FADBB61-BBE3-4FB7-BFC3-7B44875AE4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135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89160" y="19454628"/>
            <a:ext cx="18176081" cy="6012994"/>
          </a:xfrm>
          <a:prstGeom prst="rect">
            <a:avLst/>
          </a:prstGeom>
        </p:spPr>
        <p:txBody>
          <a:bodyPr anchor="t"/>
          <a:lstStyle>
            <a:lvl1pPr algn="l">
              <a:defRPr sz="12913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89160" y="12831931"/>
            <a:ext cx="18176081" cy="66226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507">
                <a:solidFill>
                  <a:schemeClr val="tx1">
                    <a:tint val="75000"/>
                  </a:schemeClr>
                </a:solidFill>
              </a:defRPr>
            </a:lvl1pPr>
            <a:lvl2pPr marL="1476392" indent="0">
              <a:buNone/>
              <a:defRPr sz="5806">
                <a:solidFill>
                  <a:schemeClr val="tx1">
                    <a:tint val="75000"/>
                  </a:schemeClr>
                </a:solidFill>
              </a:defRPr>
            </a:lvl2pPr>
            <a:lvl3pPr marL="2952785" indent="0">
              <a:buNone/>
              <a:defRPr sz="5105">
                <a:solidFill>
                  <a:schemeClr val="tx1">
                    <a:tint val="75000"/>
                  </a:schemeClr>
                </a:solidFill>
              </a:defRPr>
            </a:lvl3pPr>
            <a:lvl4pPr marL="4429177" indent="0">
              <a:buNone/>
              <a:defRPr sz="4505">
                <a:solidFill>
                  <a:schemeClr val="tx1">
                    <a:tint val="75000"/>
                  </a:schemeClr>
                </a:solidFill>
              </a:defRPr>
            </a:lvl4pPr>
            <a:lvl5pPr marL="5905570" indent="0">
              <a:buNone/>
              <a:defRPr sz="4505">
                <a:solidFill>
                  <a:schemeClr val="tx1">
                    <a:tint val="75000"/>
                  </a:schemeClr>
                </a:solidFill>
              </a:defRPr>
            </a:lvl5pPr>
            <a:lvl6pPr marL="7381962" indent="0">
              <a:buNone/>
              <a:defRPr sz="4505">
                <a:solidFill>
                  <a:schemeClr val="tx1">
                    <a:tint val="75000"/>
                  </a:schemeClr>
                </a:solidFill>
              </a:defRPr>
            </a:lvl6pPr>
            <a:lvl7pPr marL="8858355" indent="0">
              <a:buNone/>
              <a:defRPr sz="4505">
                <a:solidFill>
                  <a:schemeClr val="tx1">
                    <a:tint val="75000"/>
                  </a:schemeClr>
                </a:solidFill>
              </a:defRPr>
            </a:lvl7pPr>
            <a:lvl8pPr marL="10334746" indent="0">
              <a:buNone/>
              <a:defRPr sz="4505">
                <a:solidFill>
                  <a:schemeClr val="tx1">
                    <a:tint val="75000"/>
                  </a:schemeClr>
                </a:solidFill>
              </a:defRPr>
            </a:lvl8pPr>
            <a:lvl9pPr marL="11811138" indent="0">
              <a:buNone/>
              <a:defRPr sz="450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6918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1900CB5-1962-4237-A9EA-2D8DBF67C9FE}" type="datetimeFigureOut">
              <a:rPr lang="zh-TW" altLang="en-US" smtClean="0"/>
              <a:pPr/>
              <a:t>2025/3/4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7306072" y="28060642"/>
            <a:ext cx="6771482" cy="1611873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532493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FADBB61-BBE3-4FB7-BFC3-7B44875AE4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9384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181" y="1212413"/>
            <a:ext cx="19245263" cy="5045869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69181" y="7064222"/>
            <a:ext cx="9444434" cy="19980240"/>
          </a:xfrm>
          <a:prstGeom prst="rect">
            <a:avLst/>
          </a:prstGeom>
        </p:spPr>
        <p:txBody>
          <a:bodyPr/>
          <a:lstStyle>
            <a:lvl1pPr>
              <a:defRPr sz="9109"/>
            </a:lvl1pPr>
            <a:lvl2pPr>
              <a:defRPr sz="7708"/>
            </a:lvl2pPr>
            <a:lvl3pPr>
              <a:defRPr sz="6507"/>
            </a:lvl3pPr>
            <a:lvl4pPr>
              <a:defRPr sz="5806"/>
            </a:lvl4pPr>
            <a:lvl5pPr>
              <a:defRPr sz="5806"/>
            </a:lvl5pPr>
            <a:lvl6pPr>
              <a:defRPr sz="5806"/>
            </a:lvl6pPr>
            <a:lvl7pPr>
              <a:defRPr sz="5806"/>
            </a:lvl7pPr>
            <a:lvl8pPr>
              <a:defRPr sz="5806"/>
            </a:lvl8pPr>
            <a:lvl9pPr>
              <a:defRPr sz="5806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870010" y="7064222"/>
            <a:ext cx="9444434" cy="19980240"/>
          </a:xfrm>
          <a:prstGeom prst="rect">
            <a:avLst/>
          </a:prstGeom>
        </p:spPr>
        <p:txBody>
          <a:bodyPr/>
          <a:lstStyle>
            <a:lvl1pPr>
              <a:defRPr sz="9109"/>
            </a:lvl1pPr>
            <a:lvl2pPr>
              <a:defRPr sz="7708"/>
            </a:lvl2pPr>
            <a:lvl3pPr>
              <a:defRPr sz="6507"/>
            </a:lvl3pPr>
            <a:lvl4pPr>
              <a:defRPr sz="5806"/>
            </a:lvl4pPr>
            <a:lvl5pPr>
              <a:defRPr sz="5806"/>
            </a:lvl5pPr>
            <a:lvl6pPr>
              <a:defRPr sz="5806"/>
            </a:lvl6pPr>
            <a:lvl7pPr>
              <a:defRPr sz="5806"/>
            </a:lvl7pPr>
            <a:lvl8pPr>
              <a:defRPr sz="5806"/>
            </a:lvl8pPr>
            <a:lvl9pPr>
              <a:defRPr sz="5806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106918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1900CB5-1962-4237-A9EA-2D8DBF67C9FE}" type="datetimeFigureOut">
              <a:rPr lang="zh-TW" altLang="en-US" smtClean="0"/>
              <a:pPr/>
              <a:t>2025/3/4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7306072" y="28060642"/>
            <a:ext cx="6771482" cy="1611873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532493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FADBB61-BBE3-4FB7-BFC3-7B44875AE4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10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181" y="1212413"/>
            <a:ext cx="19245263" cy="504586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183" y="6776883"/>
            <a:ext cx="9448148" cy="282428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708" b="1"/>
            </a:lvl1pPr>
            <a:lvl2pPr marL="1476392" indent="0">
              <a:buNone/>
              <a:defRPr sz="6507" b="1"/>
            </a:lvl2pPr>
            <a:lvl3pPr marL="2952785" indent="0">
              <a:buNone/>
              <a:defRPr sz="5806" b="1"/>
            </a:lvl3pPr>
            <a:lvl4pPr marL="4429177" indent="0">
              <a:buNone/>
              <a:defRPr sz="5105" b="1"/>
            </a:lvl4pPr>
            <a:lvl5pPr marL="5905570" indent="0">
              <a:buNone/>
              <a:defRPr sz="5105" b="1"/>
            </a:lvl5pPr>
            <a:lvl6pPr marL="7381962" indent="0">
              <a:buNone/>
              <a:defRPr sz="5105" b="1"/>
            </a:lvl6pPr>
            <a:lvl7pPr marL="8858355" indent="0">
              <a:buNone/>
              <a:defRPr sz="5105" b="1"/>
            </a:lvl7pPr>
            <a:lvl8pPr marL="10334746" indent="0">
              <a:buNone/>
              <a:defRPr sz="5105" b="1"/>
            </a:lvl8pPr>
            <a:lvl9pPr marL="11811138" indent="0">
              <a:buNone/>
              <a:defRPr sz="5105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69183" y="9601166"/>
            <a:ext cx="9448148" cy="17443290"/>
          </a:xfrm>
          <a:prstGeom prst="rect">
            <a:avLst/>
          </a:prstGeom>
        </p:spPr>
        <p:txBody>
          <a:bodyPr/>
          <a:lstStyle>
            <a:lvl1pPr>
              <a:defRPr sz="7708"/>
            </a:lvl1pPr>
            <a:lvl2pPr>
              <a:defRPr sz="6507"/>
            </a:lvl2pPr>
            <a:lvl3pPr>
              <a:defRPr sz="5806"/>
            </a:lvl3pPr>
            <a:lvl4pPr>
              <a:defRPr sz="5105"/>
            </a:lvl4pPr>
            <a:lvl5pPr>
              <a:defRPr sz="5105"/>
            </a:lvl5pPr>
            <a:lvl6pPr>
              <a:defRPr sz="5105"/>
            </a:lvl6pPr>
            <a:lvl7pPr>
              <a:defRPr sz="5105"/>
            </a:lvl7pPr>
            <a:lvl8pPr>
              <a:defRPr sz="5105"/>
            </a:lvl8pPr>
            <a:lvl9pPr>
              <a:defRPr sz="5105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862586" y="6776883"/>
            <a:ext cx="9451859" cy="282428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708" b="1"/>
            </a:lvl1pPr>
            <a:lvl2pPr marL="1476392" indent="0">
              <a:buNone/>
              <a:defRPr sz="6507" b="1"/>
            </a:lvl2pPr>
            <a:lvl3pPr marL="2952785" indent="0">
              <a:buNone/>
              <a:defRPr sz="5806" b="1"/>
            </a:lvl3pPr>
            <a:lvl4pPr marL="4429177" indent="0">
              <a:buNone/>
              <a:defRPr sz="5105" b="1"/>
            </a:lvl4pPr>
            <a:lvl5pPr marL="5905570" indent="0">
              <a:buNone/>
              <a:defRPr sz="5105" b="1"/>
            </a:lvl5pPr>
            <a:lvl6pPr marL="7381962" indent="0">
              <a:buNone/>
              <a:defRPr sz="5105" b="1"/>
            </a:lvl6pPr>
            <a:lvl7pPr marL="8858355" indent="0">
              <a:buNone/>
              <a:defRPr sz="5105" b="1"/>
            </a:lvl7pPr>
            <a:lvl8pPr marL="10334746" indent="0">
              <a:buNone/>
              <a:defRPr sz="5105" b="1"/>
            </a:lvl8pPr>
            <a:lvl9pPr marL="11811138" indent="0">
              <a:buNone/>
              <a:defRPr sz="5105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862586" y="9601166"/>
            <a:ext cx="9451859" cy="17443290"/>
          </a:xfrm>
          <a:prstGeom prst="rect">
            <a:avLst/>
          </a:prstGeom>
        </p:spPr>
        <p:txBody>
          <a:bodyPr/>
          <a:lstStyle>
            <a:lvl1pPr>
              <a:defRPr sz="7708"/>
            </a:lvl1pPr>
            <a:lvl2pPr>
              <a:defRPr sz="6507"/>
            </a:lvl2pPr>
            <a:lvl3pPr>
              <a:defRPr sz="5806"/>
            </a:lvl3pPr>
            <a:lvl4pPr>
              <a:defRPr sz="5105"/>
            </a:lvl4pPr>
            <a:lvl5pPr>
              <a:defRPr sz="5105"/>
            </a:lvl5pPr>
            <a:lvl6pPr>
              <a:defRPr sz="5105"/>
            </a:lvl6pPr>
            <a:lvl7pPr>
              <a:defRPr sz="5105"/>
            </a:lvl7pPr>
            <a:lvl8pPr>
              <a:defRPr sz="5105"/>
            </a:lvl8pPr>
            <a:lvl9pPr>
              <a:defRPr sz="5105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106918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1900CB5-1962-4237-A9EA-2D8DBF67C9FE}" type="datetimeFigureOut">
              <a:rPr lang="zh-TW" altLang="en-US" smtClean="0"/>
              <a:pPr/>
              <a:t>2025/3/4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7306072" y="28060642"/>
            <a:ext cx="6771482" cy="1611873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1532493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FADBB61-BBE3-4FB7-BFC3-7B44875AE4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585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181" y="1212413"/>
            <a:ext cx="19245263" cy="5045869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106918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1900CB5-1962-4237-A9EA-2D8DBF67C9FE}" type="datetimeFigureOut">
              <a:rPr lang="zh-TW" altLang="en-US" smtClean="0"/>
              <a:pPr/>
              <a:t>2025/3/4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7306072" y="28060642"/>
            <a:ext cx="6771482" cy="1611873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1532493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FADBB61-BBE3-4FB7-BFC3-7B44875AE4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5816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106918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1900CB5-1962-4237-A9EA-2D8DBF67C9FE}" type="datetimeFigureOut">
              <a:rPr lang="zh-TW" altLang="en-US" smtClean="0"/>
              <a:pPr/>
              <a:t>2025/3/4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7306072" y="28060642"/>
            <a:ext cx="6771482" cy="1611873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532493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FADBB61-BBE3-4FB7-BFC3-7B44875AE4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429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183" y="1205404"/>
            <a:ext cx="7035066" cy="5129967"/>
          </a:xfrm>
          <a:prstGeom prst="rect">
            <a:avLst/>
          </a:prstGeom>
        </p:spPr>
        <p:txBody>
          <a:bodyPr anchor="b"/>
          <a:lstStyle>
            <a:lvl1pPr algn="l">
              <a:defRPr sz="6507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60404" y="1205405"/>
            <a:ext cx="11954042" cy="25839057"/>
          </a:xfrm>
          <a:prstGeom prst="rect">
            <a:avLst/>
          </a:prstGeom>
        </p:spPr>
        <p:txBody>
          <a:bodyPr/>
          <a:lstStyle>
            <a:lvl1pPr>
              <a:defRPr sz="10310"/>
            </a:lvl1pPr>
            <a:lvl2pPr>
              <a:defRPr sz="9109"/>
            </a:lvl2pPr>
            <a:lvl3pPr>
              <a:defRPr sz="7708"/>
            </a:lvl3pPr>
            <a:lvl4pPr>
              <a:defRPr sz="6507"/>
            </a:lvl4pPr>
            <a:lvl5pPr>
              <a:defRPr sz="6507"/>
            </a:lvl5pPr>
            <a:lvl6pPr>
              <a:defRPr sz="6507"/>
            </a:lvl6pPr>
            <a:lvl7pPr>
              <a:defRPr sz="6507"/>
            </a:lvl7pPr>
            <a:lvl8pPr>
              <a:defRPr sz="6507"/>
            </a:lvl8pPr>
            <a:lvl9pPr>
              <a:defRPr sz="6507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69183" y="6335372"/>
            <a:ext cx="7035066" cy="207090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5"/>
            </a:lvl1pPr>
            <a:lvl2pPr marL="1476392" indent="0">
              <a:buNone/>
              <a:defRPr sz="3904"/>
            </a:lvl2pPr>
            <a:lvl3pPr marL="2952785" indent="0">
              <a:buNone/>
              <a:defRPr sz="3203"/>
            </a:lvl3pPr>
            <a:lvl4pPr marL="4429177" indent="0">
              <a:buNone/>
              <a:defRPr sz="2903"/>
            </a:lvl4pPr>
            <a:lvl5pPr marL="5905570" indent="0">
              <a:buNone/>
              <a:defRPr sz="2903"/>
            </a:lvl5pPr>
            <a:lvl6pPr marL="7381962" indent="0">
              <a:buNone/>
              <a:defRPr sz="2903"/>
            </a:lvl6pPr>
            <a:lvl7pPr marL="8858355" indent="0">
              <a:buNone/>
              <a:defRPr sz="2903"/>
            </a:lvl7pPr>
            <a:lvl8pPr marL="10334746" indent="0">
              <a:buNone/>
              <a:defRPr sz="2903"/>
            </a:lvl8pPr>
            <a:lvl9pPr marL="11811138" indent="0">
              <a:buNone/>
              <a:defRPr sz="2903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106918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1900CB5-1962-4237-A9EA-2D8DBF67C9FE}" type="datetimeFigureOut">
              <a:rPr lang="zh-TW" altLang="en-US" smtClean="0"/>
              <a:pPr/>
              <a:t>2025/3/4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7306072" y="28060642"/>
            <a:ext cx="6771482" cy="1611873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532493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FADBB61-BBE3-4FB7-BFC3-7B44875AE4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2543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91340" y="21192651"/>
            <a:ext cx="12830175" cy="2501914"/>
          </a:xfrm>
          <a:prstGeom prst="rect">
            <a:avLst/>
          </a:prstGeom>
        </p:spPr>
        <p:txBody>
          <a:bodyPr anchor="b"/>
          <a:lstStyle>
            <a:lvl1pPr algn="l">
              <a:defRPr sz="6507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191340" y="2705145"/>
            <a:ext cx="12830175" cy="181651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310"/>
            </a:lvl1pPr>
            <a:lvl2pPr marL="1476392" indent="0">
              <a:buNone/>
              <a:defRPr sz="9109"/>
            </a:lvl2pPr>
            <a:lvl3pPr marL="2952785" indent="0">
              <a:buNone/>
              <a:defRPr sz="7708"/>
            </a:lvl3pPr>
            <a:lvl4pPr marL="4429177" indent="0">
              <a:buNone/>
              <a:defRPr sz="6507"/>
            </a:lvl4pPr>
            <a:lvl5pPr marL="5905570" indent="0">
              <a:buNone/>
              <a:defRPr sz="6507"/>
            </a:lvl5pPr>
            <a:lvl6pPr marL="7381962" indent="0">
              <a:buNone/>
              <a:defRPr sz="6507"/>
            </a:lvl6pPr>
            <a:lvl7pPr marL="8858355" indent="0">
              <a:buNone/>
              <a:defRPr sz="6507"/>
            </a:lvl7pPr>
            <a:lvl8pPr marL="10334746" indent="0">
              <a:buNone/>
              <a:defRPr sz="6507"/>
            </a:lvl8pPr>
            <a:lvl9pPr marL="11811138" indent="0">
              <a:buNone/>
              <a:defRPr sz="6507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191340" y="23694565"/>
            <a:ext cx="12830175" cy="35531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5"/>
            </a:lvl1pPr>
            <a:lvl2pPr marL="1476392" indent="0">
              <a:buNone/>
              <a:defRPr sz="3904"/>
            </a:lvl2pPr>
            <a:lvl3pPr marL="2952785" indent="0">
              <a:buNone/>
              <a:defRPr sz="3203"/>
            </a:lvl3pPr>
            <a:lvl4pPr marL="4429177" indent="0">
              <a:buNone/>
              <a:defRPr sz="2903"/>
            </a:lvl4pPr>
            <a:lvl5pPr marL="5905570" indent="0">
              <a:buNone/>
              <a:defRPr sz="2903"/>
            </a:lvl5pPr>
            <a:lvl6pPr marL="7381962" indent="0">
              <a:buNone/>
              <a:defRPr sz="2903"/>
            </a:lvl6pPr>
            <a:lvl7pPr marL="8858355" indent="0">
              <a:buNone/>
              <a:defRPr sz="2903"/>
            </a:lvl7pPr>
            <a:lvl8pPr marL="10334746" indent="0">
              <a:buNone/>
              <a:defRPr sz="2903"/>
            </a:lvl8pPr>
            <a:lvl9pPr marL="11811138" indent="0">
              <a:buNone/>
              <a:defRPr sz="2903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106918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1900CB5-1962-4237-A9EA-2D8DBF67C9FE}" type="datetimeFigureOut">
              <a:rPr lang="zh-TW" altLang="en-US" smtClean="0"/>
              <a:pPr/>
              <a:t>2025/3/4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7306072" y="28060642"/>
            <a:ext cx="6771482" cy="1611873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5324932" y="28060642"/>
            <a:ext cx="4989512" cy="1611873"/>
          </a:xfrm>
          <a:prstGeom prst="rect">
            <a:avLst/>
          </a:prstGeom>
        </p:spPr>
        <p:txBody>
          <a:bodyPr/>
          <a:lstStyle/>
          <a:p>
            <a:fld id="{8FADBB61-BBE3-4FB7-BFC3-7B44875AE4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240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/>
          <p:nvPr userDrawn="1"/>
        </p:nvSpPr>
        <p:spPr>
          <a:xfrm>
            <a:off x="6371974" y="931904"/>
            <a:ext cx="15011651" cy="1879408"/>
          </a:xfrm>
          <a:prstGeom prst="rect">
            <a:avLst/>
          </a:prstGeom>
          <a:gradFill flip="none" rotWithShape="1">
            <a:gsLst>
              <a:gs pos="0">
                <a:srgbClr val="336600"/>
              </a:gs>
              <a:gs pos="28000">
                <a:srgbClr val="009900"/>
              </a:gs>
              <a:gs pos="67000">
                <a:srgbClr val="99FF66"/>
              </a:gs>
              <a:gs pos="100000">
                <a:srgbClr val="CCFF99"/>
              </a:gs>
            </a:gsLst>
            <a:lin ang="0" scaled="1"/>
            <a:tileRect/>
          </a:gradFill>
          <a:effectLst>
            <a:reflection blurRad="6350" stA="50000" endA="300" endPos="55500" dist="101600" dir="5400000" sy="-100000" algn="bl" rotWithShape="0"/>
          </a:effectLst>
        </p:spPr>
        <p:txBody>
          <a:bodyPr wrap="square" rtlCol="0">
            <a:spAutoFit/>
          </a:bodyPr>
          <a:lstStyle/>
          <a:p>
            <a:endParaRPr lang="en-US" altLang="zh-TW" sz="5806" dirty="0"/>
          </a:p>
          <a:p>
            <a:endParaRPr lang="zh-TW" altLang="en-US" sz="5806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04078863"/>
              </p:ext>
            </p:extLst>
          </p:nvPr>
        </p:nvGraphicFramePr>
        <p:xfrm>
          <a:off x="1836143" y="1441723"/>
          <a:ext cx="17711340" cy="413678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838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3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3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156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41672">
                <a:tc row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2637155" algn="ctr"/>
                          <a:tab pos="5274310" algn="r"/>
                        </a:tabLst>
                      </a:pPr>
                      <a:endParaRPr lang="en-US" sz="4000" b="1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70" marR="6857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dist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2637155" algn="ctr"/>
                          <a:tab pos="5274310" algn="r"/>
                        </a:tabLst>
                      </a:pPr>
                      <a:r>
                        <a:rPr lang="zh-TW" sz="7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機械工程系專題製作成果</a:t>
                      </a:r>
                    </a:p>
                  </a:txBody>
                  <a:tcPr marL="68570" marR="6857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708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2637155" algn="ctr"/>
                          <a:tab pos="5274310" algn="r"/>
                        </a:tabLst>
                      </a:pPr>
                      <a:r>
                        <a:rPr lang="zh-TW" sz="4000" b="1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題</a:t>
                      </a:r>
                      <a:r>
                        <a:rPr lang="en-US" sz="4000" b="1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    </a:t>
                      </a:r>
                      <a:r>
                        <a:rPr lang="zh-TW" sz="4000" b="1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目</a:t>
                      </a:r>
                    </a:p>
                  </a:txBody>
                  <a:tcPr marL="68570" marR="6857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2637155" algn="ctr"/>
                          <a:tab pos="5274310" algn="r"/>
                        </a:tabLst>
                      </a:pPr>
                      <a:r>
                        <a:rPr lang="zh-TW" sz="4000" b="1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marL="68570" marR="6857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2637155" algn="ctr"/>
                          <a:tab pos="5274310" algn="r"/>
                        </a:tabLst>
                      </a:pPr>
                      <a:endParaRPr lang="zh-TW" sz="4000" b="1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70" marR="6857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34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2637155" algn="ctr"/>
                          <a:tab pos="5274310" algn="r"/>
                        </a:tabLst>
                      </a:pPr>
                      <a:r>
                        <a:rPr lang="zh-TW" sz="4000" b="1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學</a:t>
                      </a:r>
                      <a:r>
                        <a:rPr lang="en-US" sz="4000" b="1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    </a:t>
                      </a:r>
                      <a:r>
                        <a:rPr lang="zh-TW" sz="4000" b="1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生</a:t>
                      </a:r>
                    </a:p>
                  </a:txBody>
                  <a:tcPr marL="68570" marR="6857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4000" b="1" kern="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  <a:endParaRPr lang="zh-TW" sz="4000" b="1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70" marR="6857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en-US" sz="4000" b="1" kern="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4000" b="1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70" marR="6857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45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2637155" algn="ctr"/>
                          <a:tab pos="5274310" algn="r"/>
                        </a:tabLst>
                      </a:pPr>
                      <a:r>
                        <a:rPr lang="zh-TW" sz="4000" b="1" spc="15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指導教授</a:t>
                      </a:r>
                      <a:endParaRPr lang="zh-TW" sz="4000" b="1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70" marR="6857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4000" b="1" kern="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  <a:endParaRPr lang="zh-TW" sz="4000" b="1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70" marR="6857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2637155" algn="ctr"/>
                          <a:tab pos="5274310" algn="r"/>
                        </a:tabLst>
                      </a:pPr>
                      <a:r>
                        <a:rPr lang="en-US" sz="4000" b="1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4000" b="1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70" marR="6857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 userDrawn="1"/>
        </p:nvSpPr>
        <p:spPr>
          <a:xfrm>
            <a:off x="0" y="28400988"/>
            <a:ext cx="21383625" cy="985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zh-TW" sz="5806" b="1" dirty="0">
                <a:latin typeface="標楷體" pitchFamily="65" charset="-120"/>
                <a:ea typeface="標楷體" pitchFamily="65" charset="-120"/>
              </a:rPr>
              <a:t>明志科技大學 機械工程系</a:t>
            </a:r>
            <a:r>
              <a:rPr lang="en-US" altLang="zh-TW" sz="5806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5806" b="1" dirty="0">
                <a:latin typeface="標楷體" pitchFamily="65" charset="-120"/>
                <a:ea typeface="標楷體" pitchFamily="65" charset="-120"/>
              </a:rPr>
              <a:t>四技部</a:t>
            </a:r>
            <a:r>
              <a:rPr lang="en-US" altLang="zh-TW" sz="5806" b="1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113</a:t>
            </a:r>
            <a:r>
              <a:rPr lang="zh-TW" altLang="zh-TW" sz="5806" b="1" dirty="0">
                <a:latin typeface="標楷體" pitchFamily="65" charset="-120"/>
                <a:ea typeface="標楷體" pitchFamily="65" charset="-120"/>
              </a:rPr>
              <a:t>學年度專題製作競賽</a:t>
            </a:r>
            <a:endParaRPr lang="zh-TW" altLang="zh-TW" sz="5806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1548154" y="5622571"/>
            <a:ext cx="18143322" cy="0"/>
          </a:xfrm>
          <a:prstGeom prst="line">
            <a:avLst/>
          </a:prstGeom>
          <a:ln w="76200">
            <a:solidFill>
              <a:srgbClr val="336600"/>
            </a:solidFill>
            <a:prstDash val="sysDot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3" name="圖片 2" descr="一張含有 圓形, 圖形, 平面設計, 螢幕擷取畫面 的圖片&#10;&#10;AI 產生的內容可能不正確。">
            <a:extLst>
              <a:ext uri="{FF2B5EF4-FFF2-40B4-BE49-F238E27FC236}">
                <a16:creationId xmlns:a16="http://schemas.microsoft.com/office/drawing/2014/main" id="{BE846316-C039-FD24-9440-914D6871C11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48" y="1364004"/>
            <a:ext cx="5580899" cy="353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758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785" rtl="0" eaLnBrk="1" latinLnBrk="0" hangingPunct="1">
        <a:spcBef>
          <a:spcPct val="0"/>
        </a:spcBef>
        <a:buNone/>
        <a:defRPr sz="142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294" indent="-1107294" algn="l" defTabSz="2952785" rtl="0" eaLnBrk="1" latinLnBrk="0" hangingPunct="1">
        <a:spcBef>
          <a:spcPct val="20000"/>
        </a:spcBef>
        <a:buFont typeface="Arial" pitchFamily="34" charset="0"/>
        <a:buChar char="•"/>
        <a:defRPr sz="10310" kern="1200">
          <a:solidFill>
            <a:schemeClr val="tx1"/>
          </a:solidFill>
          <a:latin typeface="+mn-lt"/>
          <a:ea typeface="+mn-ea"/>
          <a:cs typeface="+mn-cs"/>
        </a:defRPr>
      </a:lvl1pPr>
      <a:lvl2pPr marL="2399138" indent="-922745" algn="l" defTabSz="2952785" rtl="0" eaLnBrk="1" latinLnBrk="0" hangingPunct="1">
        <a:spcBef>
          <a:spcPct val="20000"/>
        </a:spcBef>
        <a:buFont typeface="Arial" pitchFamily="34" charset="0"/>
        <a:buChar char="–"/>
        <a:defRPr sz="9109" kern="1200">
          <a:solidFill>
            <a:schemeClr val="tx1"/>
          </a:solidFill>
          <a:latin typeface="+mn-lt"/>
          <a:ea typeface="+mn-ea"/>
          <a:cs typeface="+mn-cs"/>
        </a:defRPr>
      </a:lvl2pPr>
      <a:lvl3pPr marL="3690981" indent="-738196" algn="l" defTabSz="2952785" rtl="0" eaLnBrk="1" latinLnBrk="0" hangingPunct="1">
        <a:spcBef>
          <a:spcPct val="20000"/>
        </a:spcBef>
        <a:buFont typeface="Arial" pitchFamily="34" charset="0"/>
        <a:buChar char="•"/>
        <a:defRPr sz="7708" kern="1200">
          <a:solidFill>
            <a:schemeClr val="tx1"/>
          </a:solidFill>
          <a:latin typeface="+mn-lt"/>
          <a:ea typeface="+mn-ea"/>
          <a:cs typeface="+mn-cs"/>
        </a:defRPr>
      </a:lvl3pPr>
      <a:lvl4pPr marL="5167373" indent="-738196" algn="l" defTabSz="2952785" rtl="0" eaLnBrk="1" latinLnBrk="0" hangingPunct="1">
        <a:spcBef>
          <a:spcPct val="20000"/>
        </a:spcBef>
        <a:buFont typeface="Arial" pitchFamily="34" charset="0"/>
        <a:buChar char="–"/>
        <a:defRPr sz="6507" kern="1200">
          <a:solidFill>
            <a:schemeClr val="tx1"/>
          </a:solidFill>
          <a:latin typeface="+mn-lt"/>
          <a:ea typeface="+mn-ea"/>
          <a:cs typeface="+mn-cs"/>
        </a:defRPr>
      </a:lvl4pPr>
      <a:lvl5pPr marL="6643765" indent="-738196" algn="l" defTabSz="2952785" rtl="0" eaLnBrk="1" latinLnBrk="0" hangingPunct="1">
        <a:spcBef>
          <a:spcPct val="20000"/>
        </a:spcBef>
        <a:buFont typeface="Arial" pitchFamily="34" charset="0"/>
        <a:buChar char="»"/>
        <a:defRPr sz="6507" kern="1200">
          <a:solidFill>
            <a:schemeClr val="tx1"/>
          </a:solidFill>
          <a:latin typeface="+mn-lt"/>
          <a:ea typeface="+mn-ea"/>
          <a:cs typeface="+mn-cs"/>
        </a:defRPr>
      </a:lvl5pPr>
      <a:lvl6pPr marL="8120158" indent="-738196" algn="l" defTabSz="2952785" rtl="0" eaLnBrk="1" latinLnBrk="0" hangingPunct="1">
        <a:spcBef>
          <a:spcPct val="20000"/>
        </a:spcBef>
        <a:buFont typeface="Arial" pitchFamily="34" charset="0"/>
        <a:buChar char="•"/>
        <a:defRPr sz="6507" kern="1200">
          <a:solidFill>
            <a:schemeClr val="tx1"/>
          </a:solidFill>
          <a:latin typeface="+mn-lt"/>
          <a:ea typeface="+mn-ea"/>
          <a:cs typeface="+mn-cs"/>
        </a:defRPr>
      </a:lvl6pPr>
      <a:lvl7pPr marL="9596550" indent="-738196" algn="l" defTabSz="2952785" rtl="0" eaLnBrk="1" latinLnBrk="0" hangingPunct="1">
        <a:spcBef>
          <a:spcPct val="20000"/>
        </a:spcBef>
        <a:buFont typeface="Arial" pitchFamily="34" charset="0"/>
        <a:buChar char="•"/>
        <a:defRPr sz="6507" kern="1200">
          <a:solidFill>
            <a:schemeClr val="tx1"/>
          </a:solidFill>
          <a:latin typeface="+mn-lt"/>
          <a:ea typeface="+mn-ea"/>
          <a:cs typeface="+mn-cs"/>
        </a:defRPr>
      </a:lvl7pPr>
      <a:lvl8pPr marL="11072943" indent="-738196" algn="l" defTabSz="2952785" rtl="0" eaLnBrk="1" latinLnBrk="0" hangingPunct="1">
        <a:spcBef>
          <a:spcPct val="20000"/>
        </a:spcBef>
        <a:buFont typeface="Arial" pitchFamily="34" charset="0"/>
        <a:buChar char="•"/>
        <a:defRPr sz="6507" kern="1200">
          <a:solidFill>
            <a:schemeClr val="tx1"/>
          </a:solidFill>
          <a:latin typeface="+mn-lt"/>
          <a:ea typeface="+mn-ea"/>
          <a:cs typeface="+mn-cs"/>
        </a:defRPr>
      </a:lvl8pPr>
      <a:lvl9pPr marL="12549335" indent="-738196" algn="l" defTabSz="2952785" rtl="0" eaLnBrk="1" latinLnBrk="0" hangingPunct="1">
        <a:spcBef>
          <a:spcPct val="20000"/>
        </a:spcBef>
        <a:buFont typeface="Arial" pitchFamily="34" charset="0"/>
        <a:buChar char="•"/>
        <a:defRPr sz="65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952785" rtl="0" eaLnBrk="1" latinLnBrk="0" hangingPunct="1">
        <a:defRPr sz="5806" kern="1200">
          <a:solidFill>
            <a:schemeClr val="tx1"/>
          </a:solidFill>
          <a:latin typeface="+mn-lt"/>
          <a:ea typeface="+mn-ea"/>
          <a:cs typeface="+mn-cs"/>
        </a:defRPr>
      </a:lvl1pPr>
      <a:lvl2pPr marL="1476392" algn="l" defTabSz="2952785" rtl="0" eaLnBrk="1" latinLnBrk="0" hangingPunct="1">
        <a:defRPr sz="5806" kern="1200">
          <a:solidFill>
            <a:schemeClr val="tx1"/>
          </a:solidFill>
          <a:latin typeface="+mn-lt"/>
          <a:ea typeface="+mn-ea"/>
          <a:cs typeface="+mn-cs"/>
        </a:defRPr>
      </a:lvl2pPr>
      <a:lvl3pPr marL="2952785" algn="l" defTabSz="2952785" rtl="0" eaLnBrk="1" latinLnBrk="0" hangingPunct="1">
        <a:defRPr sz="5806" kern="1200">
          <a:solidFill>
            <a:schemeClr val="tx1"/>
          </a:solidFill>
          <a:latin typeface="+mn-lt"/>
          <a:ea typeface="+mn-ea"/>
          <a:cs typeface="+mn-cs"/>
        </a:defRPr>
      </a:lvl3pPr>
      <a:lvl4pPr marL="4429177" algn="l" defTabSz="2952785" rtl="0" eaLnBrk="1" latinLnBrk="0" hangingPunct="1">
        <a:defRPr sz="5806" kern="1200">
          <a:solidFill>
            <a:schemeClr val="tx1"/>
          </a:solidFill>
          <a:latin typeface="+mn-lt"/>
          <a:ea typeface="+mn-ea"/>
          <a:cs typeface="+mn-cs"/>
        </a:defRPr>
      </a:lvl4pPr>
      <a:lvl5pPr marL="5905570" algn="l" defTabSz="2952785" rtl="0" eaLnBrk="1" latinLnBrk="0" hangingPunct="1">
        <a:defRPr sz="5806" kern="1200">
          <a:solidFill>
            <a:schemeClr val="tx1"/>
          </a:solidFill>
          <a:latin typeface="+mn-lt"/>
          <a:ea typeface="+mn-ea"/>
          <a:cs typeface="+mn-cs"/>
        </a:defRPr>
      </a:lvl5pPr>
      <a:lvl6pPr marL="7381962" algn="l" defTabSz="2952785" rtl="0" eaLnBrk="1" latinLnBrk="0" hangingPunct="1">
        <a:defRPr sz="5806" kern="1200">
          <a:solidFill>
            <a:schemeClr val="tx1"/>
          </a:solidFill>
          <a:latin typeface="+mn-lt"/>
          <a:ea typeface="+mn-ea"/>
          <a:cs typeface="+mn-cs"/>
        </a:defRPr>
      </a:lvl6pPr>
      <a:lvl7pPr marL="8858355" algn="l" defTabSz="2952785" rtl="0" eaLnBrk="1" latinLnBrk="0" hangingPunct="1">
        <a:defRPr sz="5806" kern="1200">
          <a:solidFill>
            <a:schemeClr val="tx1"/>
          </a:solidFill>
          <a:latin typeface="+mn-lt"/>
          <a:ea typeface="+mn-ea"/>
          <a:cs typeface="+mn-cs"/>
        </a:defRPr>
      </a:lvl7pPr>
      <a:lvl8pPr marL="10334746" algn="l" defTabSz="2952785" rtl="0" eaLnBrk="1" latinLnBrk="0" hangingPunct="1">
        <a:defRPr sz="5806" kern="1200">
          <a:solidFill>
            <a:schemeClr val="tx1"/>
          </a:solidFill>
          <a:latin typeface="+mn-lt"/>
          <a:ea typeface="+mn-ea"/>
          <a:cs typeface="+mn-cs"/>
        </a:defRPr>
      </a:lvl8pPr>
      <a:lvl9pPr marL="11811138" algn="l" defTabSz="2952785" rtl="0" eaLnBrk="1" latinLnBrk="0" hangingPunct="1">
        <a:defRPr sz="5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973705"/>
              </p:ext>
            </p:extLst>
          </p:nvPr>
        </p:nvGraphicFramePr>
        <p:xfrm>
          <a:off x="1537195" y="6055073"/>
          <a:ext cx="18165065" cy="21996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0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4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99995"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zh-TW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簡 介</a:t>
                      </a:r>
                    </a:p>
                  </a:txBody>
                  <a:tcPr marL="68652" marR="68652" marT="0" marB="0" anchor="ctr"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中文標楷體、英文</a:t>
                      </a:r>
                      <a:r>
                        <a:rPr lang="en-US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Times New Roman</a:t>
                      </a:r>
                      <a:endParaRPr lang="zh-TW" sz="4000" b="1" kern="100" dirty="0"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68652" marR="686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6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 </a:t>
                      </a:r>
                      <a:endParaRPr lang="zh-TW" sz="4000" b="1" kern="100" dirty="0"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68652" marR="6865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 </a:t>
                      </a:r>
                      <a:endParaRPr lang="zh-TW" sz="4000" b="1" kern="100" dirty="0"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68652" marR="68652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562"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zh-TW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儀器設備</a:t>
                      </a:r>
                    </a:p>
                  </a:txBody>
                  <a:tcPr marL="68652" marR="68652" marT="0" marB="0" anchor="ctr"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 </a:t>
                      </a:r>
                      <a:endParaRPr lang="zh-TW" sz="4000" b="1" kern="100" dirty="0"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68652" marR="686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6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 </a:t>
                      </a:r>
                      <a:endParaRPr lang="zh-TW" sz="4000" b="1" kern="100" dirty="0"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68652" marR="6865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 </a:t>
                      </a:r>
                      <a:endParaRPr lang="zh-TW" sz="4000" b="1" kern="100" dirty="0"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68652" marR="68652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1155"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zh-TW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實驗步驟</a:t>
                      </a:r>
                    </a:p>
                  </a:txBody>
                  <a:tcPr marL="68652" marR="68652" marT="0" marB="0" anchor="ctr">
                    <a:lnB w="12700" cmpd="sng">
                      <a:noFill/>
                    </a:lnB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 </a:t>
                      </a:r>
                      <a:endParaRPr lang="zh-TW" sz="4000" b="1" kern="100" dirty="0"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68652" marR="686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6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 </a:t>
                      </a:r>
                      <a:endParaRPr lang="zh-TW" sz="4000" b="1" kern="100" dirty="0"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68652" marR="6865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 </a:t>
                      </a:r>
                      <a:endParaRPr lang="zh-TW" sz="4000" b="1" kern="100" dirty="0"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68652" marR="68652" marT="0" marB="0">
                    <a:lnL w="12700" cmpd="sng">
                      <a:noFill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36335"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zh-TW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研 究 成 果</a:t>
                      </a:r>
                    </a:p>
                  </a:txBody>
                  <a:tcPr marL="68652" marR="68652" marT="0" marB="0" anchor="ctr">
                    <a:lnT w="12700" cmpd="sng">
                      <a:noFill/>
                    </a:lnT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 </a:t>
                      </a:r>
                      <a:endParaRPr lang="zh-TW" sz="4000" b="1" kern="100" dirty="0"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</a:t>
                      </a:r>
                      <a:endParaRPr lang="zh-TW" sz="4000" b="1" kern="100" dirty="0"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68652" marR="686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6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 </a:t>
                      </a:r>
                      <a:endParaRPr lang="zh-TW" sz="4000" b="1" kern="100" dirty="0"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68652" marR="6865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 </a:t>
                      </a:r>
                      <a:endParaRPr lang="zh-TW" sz="4000" b="1" kern="100" dirty="0"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68652" marR="68652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1321"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zh-TW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結 論</a:t>
                      </a:r>
                    </a:p>
                  </a:txBody>
                  <a:tcPr marL="68652" marR="68652" marT="0" marB="0" anchor="ctr"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 </a:t>
                      </a:r>
                      <a:endParaRPr lang="zh-TW" sz="4000" b="1" kern="100" dirty="0"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4000" b="1" kern="100" dirty="0"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 </a:t>
                      </a:r>
                      <a:endParaRPr lang="zh-TW" sz="4000" b="1" kern="100" dirty="0"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68652" marR="686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502255"/>
              </p:ext>
            </p:extLst>
          </p:nvPr>
        </p:nvGraphicFramePr>
        <p:xfrm>
          <a:off x="10331394" y="2927463"/>
          <a:ext cx="10235870" cy="269510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235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7087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2637155" algn="ctr"/>
                          <a:tab pos="5274310" algn="r"/>
                        </a:tabLst>
                      </a:pPr>
                      <a:r>
                        <a:rPr lang="zh-TW" sz="4000" b="1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中文標楷體、英文</a:t>
                      </a:r>
                      <a:r>
                        <a:rPr lang="en-US" sz="4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Times New Roman</a:t>
                      </a:r>
                      <a:endParaRPr lang="zh-TW" sz="4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652" marR="68652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4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4000" b="1" kern="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4000" b="1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652" marR="68652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4584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2637155" algn="ctr"/>
                          <a:tab pos="5274310" algn="r"/>
                        </a:tabLst>
                      </a:pPr>
                      <a:r>
                        <a:rPr lang="en-US" sz="4000" b="1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4000" b="1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652" marR="68652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084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跑馬燈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42</Words>
  <Application>Microsoft Office PowerPoint</Application>
  <PresentationFormat>自訂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標楷體</vt:lpstr>
      <vt:lpstr>Arial</vt:lpstr>
      <vt:lpstr>Calibri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莊絜雲(Chuang, Chieh-Yun)</cp:lastModifiedBy>
  <cp:revision>35</cp:revision>
  <dcterms:created xsi:type="dcterms:W3CDTF">2012-11-20T06:18:18Z</dcterms:created>
  <dcterms:modified xsi:type="dcterms:W3CDTF">2025-03-04T08:38:36Z</dcterms:modified>
</cp:coreProperties>
</file>